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8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6" r:id="rId28"/>
    <p:sldId id="283" r:id="rId29"/>
    <p:sldId id="284" r:id="rId30"/>
    <p:sldId id="285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193CF-536C-4A7C-BEA9-8EBB70675BB8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FAE80-92B6-4B62-A8F9-2DAE64121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FAE80-92B6-4B62-A8F9-2DAE6412117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amond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b="1" dirty="0" smtClean="0"/>
              <a:t>МАЛИ ПРИНЦ</a:t>
            </a:r>
            <a:br>
              <a:rPr lang="sr-Cyrl-CS" sz="3600" b="1" dirty="0" smtClean="0"/>
            </a:br>
            <a:r>
              <a:rPr lang="sr-Cyrl-CS" sz="3600" b="1" dirty="0" smtClean="0"/>
              <a:t>Антоан де Сент-Егзипери</a:t>
            </a:r>
            <a:endParaRPr lang="en-US" sz="3600" b="1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1676400"/>
            <a:ext cx="5089525" cy="4725988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b="1" dirty="0" smtClean="0">
                <a:solidFill>
                  <a:schemeClr val="tx1"/>
                </a:solidFill>
              </a:rPr>
              <a:t>Астероид 325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3277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67000" y="1498600"/>
            <a:ext cx="3276600" cy="4745038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Астероид 326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379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43200" y="1136650"/>
            <a:ext cx="2971800" cy="545306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Астероид 327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481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600200"/>
            <a:ext cx="6781800" cy="4686300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Астероид 328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584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1920875"/>
            <a:ext cx="5905500" cy="4556125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Астероид 329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686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25625" y="1457325"/>
            <a:ext cx="5583238" cy="5400675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Астероид 330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789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752600"/>
            <a:ext cx="6477000" cy="4948238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Земља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891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47800" y="1676400"/>
            <a:ext cx="5664200" cy="457676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Чудне ли планете! Сва је сува, сва шиљаста и сва слана.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096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47838" y="1868488"/>
            <a:ext cx="5948362" cy="4456112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Људи? Лутају као ветар. Немају корење и то им увек смета.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993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797469"/>
            <a:ext cx="6291263" cy="460809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962"/>
          </a:xfrm>
        </p:spPr>
        <p:txBody>
          <a:bodyPr>
            <a:normAutofit/>
          </a:bodyPr>
          <a:lstStyle/>
          <a:p>
            <a:pPr algn="ctr"/>
            <a:r>
              <a:rPr lang="sr-Cyrl-CS" b="1" dirty="0" smtClean="0"/>
              <a:t>Човек је усамљен и међу људима.</a:t>
            </a:r>
            <a:endParaRPr lang="en-US" b="1" dirty="0"/>
          </a:p>
        </p:txBody>
      </p:sp>
      <p:pic>
        <p:nvPicPr>
          <p:cNvPr id="4" name="Content Placeholder 3" descr="images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6200" y="2514600"/>
            <a:ext cx="2979737" cy="2979737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848600" cy="1066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u="sng" dirty="0" smtClean="0">
                <a:solidFill>
                  <a:schemeClr val="accent3">
                    <a:lumMod val="75000"/>
                  </a:schemeClr>
                </a:solidFill>
              </a:rPr>
              <a:t>Антон де Сент-Егзипери</a:t>
            </a:r>
            <a:endParaRPr lang="en-US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375" y="1295400"/>
            <a:ext cx="4187825" cy="54102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sr-Cyrl-CS" sz="2800" b="1" dirty="0" smtClean="0"/>
              <a:t>Француски писац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sr-Cyrl-CS" sz="28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sr-Cyrl-CS" sz="2800" b="1" dirty="0" smtClean="0"/>
              <a:t>Пилот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sr-Cyrl-CS" sz="28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sr-Cyrl-CS" sz="2800" b="1" dirty="0" smtClean="0"/>
              <a:t>Дела: </a:t>
            </a:r>
            <a:r>
              <a:rPr lang="sr-Cyrl-CS" sz="2800" b="1" i="1" dirty="0" smtClean="0"/>
              <a:t>Авијатичар, Правац југ, Ноћни лет, Ратни пилот</a:t>
            </a:r>
            <a:r>
              <a:rPr lang="sr-Cyrl-CS" sz="2800" b="1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sr-Cyrl-CS" sz="28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sr-Cyrl-CS" sz="2800" b="1" i="1" dirty="0" smtClean="0"/>
              <a:t>Мали принц </a:t>
            </a:r>
            <a:r>
              <a:rPr lang="sr-Cyrl-CS" sz="2800" b="1" dirty="0" smtClean="0"/>
              <a:t>–  написан 1943. године.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  <p:pic>
        <p:nvPicPr>
          <p:cNvPr id="5530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1325" y="1371600"/>
            <a:ext cx="3663950" cy="497681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Тада се појави лисица...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301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981200"/>
            <a:ext cx="7828651" cy="3733800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b="1" i="1" dirty="0" smtClean="0">
                <a:solidFill>
                  <a:schemeClr val="tx1"/>
                </a:solidFill>
              </a:rPr>
              <a:t>Ако ме ти припитомиш, </a:t>
            </a:r>
            <a:r>
              <a:rPr lang="sr-Cyrl-CS" b="1" dirty="0" smtClean="0">
                <a:solidFill>
                  <a:schemeClr val="tx1"/>
                </a:solidFill>
              </a:rPr>
              <a:t>рече лисица</a:t>
            </a:r>
            <a:r>
              <a:rPr lang="sr-Cyrl-CS" b="1" i="1" dirty="0" smtClean="0">
                <a:solidFill>
                  <a:schemeClr val="tx1"/>
                </a:solidFill>
              </a:rPr>
              <a:t>, мој ће живот бити као обасјан сунцем. Упознаћу пар корака који ће се разликовати од свих осталих.</a:t>
            </a:r>
            <a:endParaRPr lang="en-US" b="1" i="1" dirty="0">
              <a:solidFill>
                <a:schemeClr val="tx1"/>
              </a:solidFill>
            </a:endParaRPr>
          </a:p>
        </p:txBody>
      </p:sp>
      <p:pic>
        <p:nvPicPr>
          <p:cNvPr id="4505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181600" y="3276600"/>
            <a:ext cx="3200400" cy="3346572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2392362"/>
          </a:xfrm>
        </p:spPr>
        <p:txBody>
          <a:bodyPr>
            <a:normAutofit fontScale="90000"/>
          </a:bodyPr>
          <a:lstStyle/>
          <a:p>
            <a:pPr algn="just"/>
            <a:r>
              <a:rPr lang="sr-Cyrl-CS" b="1" dirty="0" smtClean="0"/>
              <a:t>Постајеш заувек одговоран за оно што си припитомио. Човек упозна само оне ствари које припитоми.</a:t>
            </a:r>
            <a:endParaRPr lang="en-US" b="1" dirty="0"/>
          </a:p>
        </p:txBody>
      </p:sp>
      <p:pic>
        <p:nvPicPr>
          <p:cNvPr id="4" name="Content Placeholder 3" descr="images (1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3048000"/>
            <a:ext cx="4343400" cy="3240845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0b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51" y="0"/>
            <a:ext cx="8162449" cy="6858000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li prin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0" y="-31689"/>
            <a:ext cx="8153400" cy="6889689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43088" cy="1477962"/>
          </a:xfrm>
        </p:spPr>
        <p:txBody>
          <a:bodyPr>
            <a:normAutofit/>
          </a:bodyPr>
          <a:lstStyle/>
          <a:p>
            <a:pPr algn="ctr"/>
            <a:r>
              <a:rPr lang="sr-Cyrl-CS" b="1" dirty="0" smtClean="0"/>
              <a:t>Од сваког треба тражити само оно што он може дати.</a:t>
            </a:r>
            <a:endParaRPr lang="en-US" b="1" dirty="0"/>
          </a:p>
        </p:txBody>
      </p:sp>
      <p:pic>
        <p:nvPicPr>
          <p:cNvPr id="4" name="Content Placeholder 3" descr="images (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2667000"/>
            <a:ext cx="6248400" cy="3071467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943088" cy="1782762"/>
          </a:xfrm>
        </p:spPr>
        <p:txBody>
          <a:bodyPr>
            <a:normAutofit/>
          </a:bodyPr>
          <a:lstStyle/>
          <a:p>
            <a:pPr algn="ctr"/>
            <a:r>
              <a:rPr lang="sr-Cyrl-CS" b="1" dirty="0" smtClean="0"/>
              <a:t>Уображени људи чују само похвале.</a:t>
            </a:r>
            <a:endParaRPr lang="en-US" b="1" dirty="0"/>
          </a:p>
        </p:txBody>
      </p:sp>
      <p:pic>
        <p:nvPicPr>
          <p:cNvPr id="4" name="Content Placeholder 3" descr="images (1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2667000"/>
            <a:ext cx="5167312" cy="3438611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800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Годину дана прошло је од пада малог принца на земљу.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017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1693863"/>
            <a:ext cx="5257800" cy="5051425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2800" b="1" dirty="0" smtClean="0">
                <a:solidFill>
                  <a:schemeClr val="tx1"/>
                </a:solidFill>
              </a:rPr>
              <a:t>Крај његовог глежња само блесну жута муња. Стајао је непомично један трен. Није викао. Пао је лагано као што пада стабло.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5120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2179638"/>
            <a:ext cx="7620000" cy="4127500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6430962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sr-Cyrl-CS" sz="4000" b="1" dirty="0" smtClean="0"/>
              <a:t/>
            </a:r>
            <a:br>
              <a:rPr lang="sr-Cyrl-CS" sz="4000" b="1" dirty="0" smtClean="0"/>
            </a:br>
            <a:r>
              <a:rPr lang="sr-Cyrl-CS" sz="4000" b="1" dirty="0" smtClean="0"/>
              <a:t/>
            </a:r>
            <a:br>
              <a:rPr lang="sr-Cyrl-CS" sz="4000" b="1" dirty="0" smtClean="0"/>
            </a:br>
            <a:r>
              <a:rPr lang="sr-Cyrl-CS" sz="4000" b="1" dirty="0" smtClean="0"/>
              <a:t>Леону Верту</a:t>
            </a:r>
            <a:br>
              <a:rPr lang="sr-Cyrl-CS" sz="4000" b="1" dirty="0" smtClean="0"/>
            </a:br>
            <a:r>
              <a:rPr lang="sr-Cyrl-CS" sz="4000" b="1" dirty="0" smtClean="0"/>
              <a:t>кад је био мали дечак</a:t>
            </a:r>
            <a:endParaRPr lang="en-US" sz="4000" b="1" dirty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0"/>
            <a:ext cx="3341077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403860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sr-Cyrl-CS" sz="3200" dirty="0" smtClean="0"/>
              <a:t>За вас који волите малог принца, као и за мене, све је на свету другачије ако је негде, било где, нека овца коју не познајемо појела или не једну ружу...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657600"/>
            <a:ext cx="2667000" cy="2539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li prin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0"/>
            <a:ext cx="8153400" cy="6858000"/>
          </a:xfrm>
        </p:spPr>
      </p:pic>
    </p:spTree>
  </p:cSld>
  <p:clrMapOvr>
    <a:masterClrMapping/>
  </p:clrMapOvr>
  <p:transition spd="slow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2011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Један турски астроном телескопом је приметио астероид  Б612</a:t>
            </a:r>
            <a:br>
              <a:rPr lang="sr-Cyrl-CS" b="1" dirty="0" smtClean="0">
                <a:solidFill>
                  <a:schemeClr val="tx1"/>
                </a:solidFill>
              </a:rPr>
            </a:br>
            <a:r>
              <a:rPr lang="sr-Cyrl-CS" b="1" dirty="0" smtClean="0">
                <a:solidFill>
                  <a:schemeClr val="tx1"/>
                </a:solidFill>
              </a:rPr>
              <a:t> 1909. године.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876800" y="3352800"/>
            <a:ext cx="2827795" cy="2895600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Међународни конгрес астронома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43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70038"/>
            <a:ext cx="3657600" cy="658812"/>
          </a:xfrm>
        </p:spPr>
        <p:txBody>
          <a:bodyPr/>
          <a:lstStyle/>
          <a:p>
            <a:pPr eaLnBrk="1" hangingPunct="1"/>
            <a:r>
              <a:rPr lang="sr-Cyrl-CS" sz="3600" smtClean="0"/>
              <a:t>1909. године</a:t>
            </a:r>
            <a:endParaRPr lang="en-US" sz="3600" smtClean="0"/>
          </a:p>
        </p:txBody>
      </p:sp>
      <p:sp>
        <p:nvSpPr>
          <p:cNvPr id="1843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343400" y="1570038"/>
            <a:ext cx="3657600" cy="658812"/>
          </a:xfrm>
        </p:spPr>
        <p:txBody>
          <a:bodyPr/>
          <a:lstStyle/>
          <a:p>
            <a:pPr eaLnBrk="1" hangingPunct="1"/>
            <a:r>
              <a:rPr lang="sr-Cyrl-CS" sz="3600" smtClean="0"/>
              <a:t>1920. године</a:t>
            </a:r>
            <a:endParaRPr lang="en-US" sz="3600" smtClean="0"/>
          </a:p>
        </p:txBody>
      </p:sp>
      <p:pic>
        <p:nvPicPr>
          <p:cNvPr id="18437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2667000"/>
            <a:ext cx="3187700" cy="3200400"/>
          </a:xfrm>
          <a:noFill/>
        </p:spPr>
      </p:pic>
      <p:pic>
        <p:nvPicPr>
          <p:cNvPr id="18438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4419600" y="2590800"/>
            <a:ext cx="3603625" cy="361156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Планета Малог принца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945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1592262"/>
            <a:ext cx="3962400" cy="499579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Ми који разумемо живот, ми не маримо за бројеве!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sr-Cyrl-CS" sz="3200" b="1" i="1" dirty="0" smtClean="0"/>
          </a:p>
          <a:p>
            <a:pPr eaLnBrk="1" hangingPunct="1"/>
            <a:r>
              <a:rPr lang="sr-Cyrl-CS" sz="3200" b="1" i="1" dirty="0" smtClean="0"/>
              <a:t>Био једном један мали принц и живео је на планети која је била једва нешто мало већа од њега самога, а био му је потребан пријатељ...</a:t>
            </a:r>
          </a:p>
          <a:p>
            <a:pPr eaLnBrk="1" hangingPunct="1">
              <a:buFont typeface="Wingdings" pitchFamily="2" charset="2"/>
              <a:buNone/>
            </a:pPr>
            <a:endParaRPr lang="sr-Cyrl-CS" dirty="0" smtClean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Тог јутра, пре поласка, лепо је уредио своју планету.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969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19400" y="2362200"/>
            <a:ext cx="5707062" cy="4252913"/>
          </a:xfr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Последњи пут залио ружу и опростио се с њом...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7467600" cy="5257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Cyrl-CS" sz="3000" b="1" dirty="0" smtClean="0"/>
              <a:t>„Немој одуговлачити толико, то је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Cyrl-CS" sz="3000" b="1" dirty="0" smtClean="0"/>
              <a:t>несносно.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Cyrl-CS" sz="3000" b="1" dirty="0" smtClean="0"/>
              <a:t>Одлучио си да идеш.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sr-Cyrl-CS" sz="3000" b="1" dirty="0" smtClean="0"/>
              <a:t>Па иди!”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sr-Cyrl-C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sr-Cyrl-C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sr-Cyrl-C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sr-Cyrl-CS" dirty="0" smtClean="0"/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r>
              <a:rPr lang="sr-Cyrl-CS" sz="3000" b="1" dirty="0" smtClean="0"/>
              <a:t>Није хтела да је види како плаче.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sr-Cyrl-CS" sz="3000" b="1" dirty="0" smtClean="0"/>
              <a:t>Била је то веома поносна ружа...</a:t>
            </a:r>
            <a:endParaRPr lang="en-US" sz="3000" b="1" dirty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438400"/>
            <a:ext cx="3251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</TotalTime>
  <Words>328</Words>
  <Application>Microsoft Office PowerPoint</Application>
  <PresentationFormat>On-screen Show (4:3)</PresentationFormat>
  <Paragraphs>49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Solstice</vt:lpstr>
      <vt:lpstr>МАЛИ ПРИНЦ Антоан де Сент-Егзипери</vt:lpstr>
      <vt:lpstr>Антон де Сент-Егзипери</vt:lpstr>
      <vt:lpstr>  Леону Верту кад је био мали дечак</vt:lpstr>
      <vt:lpstr>Један турски астроном телескопом је приметио астероид  Б612  1909. године.</vt:lpstr>
      <vt:lpstr>Међународни конгрес астронома</vt:lpstr>
      <vt:lpstr>Планета Малог принца</vt:lpstr>
      <vt:lpstr>Ми који разумемо живот, ми не маримо за бројеве!</vt:lpstr>
      <vt:lpstr>Тог јутра, пре поласка, лепо је уредио своју планету. </vt:lpstr>
      <vt:lpstr>Последњи пут залио ружу и опростио се с њом...</vt:lpstr>
      <vt:lpstr>Астероид 325</vt:lpstr>
      <vt:lpstr>Астероид 326</vt:lpstr>
      <vt:lpstr>Астероид 327</vt:lpstr>
      <vt:lpstr>Астероид 328</vt:lpstr>
      <vt:lpstr>Астероид 329</vt:lpstr>
      <vt:lpstr>Астероид 330</vt:lpstr>
      <vt:lpstr>Земља</vt:lpstr>
      <vt:lpstr>Чудне ли планете! Сва је сува, сва шиљаста и сва слана.</vt:lpstr>
      <vt:lpstr>Људи? Лутају као ветар. Немају корење и то им увек смета.</vt:lpstr>
      <vt:lpstr>Човек је усамљен и међу људима.</vt:lpstr>
      <vt:lpstr>Тада се појави лисица...</vt:lpstr>
      <vt:lpstr>Ако ме ти припитомиш, рече лисица, мој ће живот бити као обасјан сунцем. Упознаћу пар корака који ће се разликовати од свих осталих.</vt:lpstr>
      <vt:lpstr>Постајеш заувек одговоран за оно што си припитомио. Човек упозна само оне ствари које припитоми.</vt:lpstr>
      <vt:lpstr>Slide 23</vt:lpstr>
      <vt:lpstr>Slide 24</vt:lpstr>
      <vt:lpstr>Од сваког треба тражити само оно што он може дати.</vt:lpstr>
      <vt:lpstr>Уображени људи чују само похвале.</vt:lpstr>
      <vt:lpstr>Slide 27</vt:lpstr>
      <vt:lpstr>Годину дана прошло је од пада малог принца на земљу.</vt:lpstr>
      <vt:lpstr>Крај његовог глежња само блесну жута муња. Стајао је непомично један трен. Није викао. Пао је лагано као што пада стабло.</vt:lpstr>
      <vt:lpstr>За вас који волите малог принца, као и за мене, све је на свету другачије ако је негде, било где, нека овца коју не познајемо појела или не једну ружу...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МАЛИ ПРИНЦ Антоан де Сент-Егзипери</dc:title>
  <dc:creator>PC</dc:creator>
  <cp:lastModifiedBy>PC</cp:lastModifiedBy>
  <cp:revision>6</cp:revision>
  <dcterms:created xsi:type="dcterms:W3CDTF">2006-08-16T00:00:00Z</dcterms:created>
  <dcterms:modified xsi:type="dcterms:W3CDTF">2018-12-09T18:10:30Z</dcterms:modified>
</cp:coreProperties>
</file>