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>
            <a:normAutofit/>
          </a:bodyPr>
          <a:lstStyle/>
          <a:p>
            <a:pPr algn="ctr"/>
            <a:r>
              <a:rPr lang="sr-Cyrl-C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ВРСТЕ РЕЧИ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-1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-1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Desktop\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-1-72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968" y="55564"/>
            <a:ext cx="8663515" cy="649763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-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-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"/>
            <a:ext cx="8991600" cy="6743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-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-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-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C\Desktop\-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ВРСТЕ РЕЧИ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ВРСТЕ РЕЧИ</dc:title>
  <dc:creator>PC</dc:creator>
  <cp:lastModifiedBy>PC</cp:lastModifiedBy>
  <cp:revision>1</cp:revision>
  <dcterms:created xsi:type="dcterms:W3CDTF">2006-08-16T00:00:00Z</dcterms:created>
  <dcterms:modified xsi:type="dcterms:W3CDTF">2018-10-31T13:27:40Z</dcterms:modified>
</cp:coreProperties>
</file>