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1A00"/>
    <a:srgbClr val="5EEC3C"/>
    <a:srgbClr val="1D3A00"/>
    <a:srgbClr val="003296"/>
    <a:srgbClr val="E39A39"/>
    <a:srgbClr val="FFC901"/>
    <a:srgbClr val="FE9202"/>
    <a:srgbClr val="FEA402"/>
    <a:srgbClr val="D68B1C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79F4D-D05F-4669-8060-C136A87B8AEE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C710C-46B6-478F-8FA4-93F2019749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003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2877160"/>
            <a:ext cx="8246070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640685"/>
            <a:ext cx="8246070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  <p:transition spd="slow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49DC4E9E-9A51-44F0-971B-C64AE781D8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39290"/>
            <a:ext cx="8246070" cy="610820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35951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1044700"/>
            <a:ext cx="8093365" cy="610820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4664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4664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0D6807-E193-4D56-876C-7A245CED95BA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2428874"/>
            <a:ext cx="8246070" cy="2000264"/>
          </a:xfrm>
        </p:spPr>
        <p:txBody>
          <a:bodyPr>
            <a:normAutofit/>
          </a:bodyPr>
          <a:lstStyle/>
          <a:p>
            <a:r>
              <a:rPr lang="sr-Cyrl-CS" sz="6600" b="1" dirty="0" smtClean="0">
                <a:solidFill>
                  <a:srgbClr val="FFFF00"/>
                </a:solidFill>
              </a:rPr>
              <a:t>ЈЕЗИЧКЕ  МОЗГАЛИЦЕ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186" y="785161"/>
            <a:ext cx="4431267" cy="407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2877160"/>
            <a:ext cx="8246070" cy="1480540"/>
          </a:xfrm>
        </p:spPr>
        <p:txBody>
          <a:bodyPr>
            <a:normAutofit/>
          </a:bodyPr>
          <a:lstStyle/>
          <a:p>
            <a:r>
              <a:rPr lang="sr-Cyrl-CS" sz="6000" b="1" dirty="0" smtClean="0"/>
              <a:t>ЈЕЗИЧКЕ ГЛАВОЛОМКЕ</a:t>
            </a:r>
            <a:endParaRPr lang="en-US" sz="6000" b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800"/>
            <a:ext cx="6929486" cy="871538"/>
          </a:xfrm>
        </p:spPr>
        <p:txBody>
          <a:bodyPr>
            <a:noAutofit/>
          </a:bodyPr>
          <a:lstStyle/>
          <a:p>
            <a:pPr algn="ctr"/>
            <a:r>
              <a:rPr lang="sr-Cyrl-CS" sz="3200" dirty="0" smtClean="0">
                <a:solidFill>
                  <a:schemeClr val="bg1"/>
                </a:solidFill>
              </a:rPr>
              <a:t>Пронађите мушкарце-женског рода!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14494"/>
            <a:ext cx="4829179" cy="2880129"/>
          </a:xfrm>
        </p:spPr>
        <p:txBody>
          <a:bodyPr>
            <a:noAutofit/>
          </a:bodyPr>
          <a:lstStyle/>
          <a:p>
            <a:r>
              <a:rPr lang="sr-Cyrl-CS" sz="2800" b="1" dirty="0" smtClean="0">
                <a:solidFill>
                  <a:schemeClr val="bg1"/>
                </a:solidFill>
              </a:rPr>
              <a:t>СИРОМАХ</a:t>
            </a:r>
          </a:p>
          <a:p>
            <a:r>
              <a:rPr lang="sr-Cyrl-CS" sz="2800" b="1" dirty="0" smtClean="0">
                <a:solidFill>
                  <a:schemeClr val="bg1"/>
                </a:solidFill>
              </a:rPr>
              <a:t>КОМШИЈА</a:t>
            </a:r>
          </a:p>
          <a:p>
            <a:r>
              <a:rPr lang="sr-Cyrl-CS" sz="2800" b="1" dirty="0" smtClean="0">
                <a:solidFill>
                  <a:schemeClr val="bg1"/>
                </a:solidFill>
              </a:rPr>
              <a:t>ПИЈАНИСТКИЊА</a:t>
            </a:r>
          </a:p>
          <a:p>
            <a:r>
              <a:rPr lang="sr-Cyrl-CS" sz="2800" b="1" dirty="0" smtClean="0">
                <a:solidFill>
                  <a:schemeClr val="bg1"/>
                </a:solidFill>
              </a:rPr>
              <a:t>ПИЈАНИЦА</a:t>
            </a:r>
          </a:p>
          <a:p>
            <a:r>
              <a:rPr lang="sr-Cyrl-CS" sz="2800" b="1" dirty="0" smtClean="0">
                <a:solidFill>
                  <a:schemeClr val="bg1"/>
                </a:solidFill>
              </a:rPr>
              <a:t>УМЕТНИК</a:t>
            </a:r>
          </a:p>
          <a:p>
            <a:r>
              <a:rPr lang="sr-Cyrl-CS" sz="2800" b="1" dirty="0" smtClean="0">
                <a:solidFill>
                  <a:schemeClr val="bg1"/>
                </a:solidFill>
              </a:rPr>
              <a:t>СКИТНИЦА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71684"/>
            <a:ext cx="2354722" cy="260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937521"/>
          </a:xfrm>
        </p:spPr>
        <p:txBody>
          <a:bodyPr>
            <a:normAutofit/>
          </a:bodyPr>
          <a:lstStyle/>
          <a:p>
            <a:pPr algn="l"/>
            <a:r>
              <a:rPr lang="sr-Cyrl-CS" sz="4000" b="1" dirty="0" smtClean="0">
                <a:solidFill>
                  <a:schemeClr val="bg1"/>
                </a:solidFill>
              </a:rPr>
              <a:t>Сви близанци у Нигерији, и дечаци и девојчице, добијају иста имена.Прворођени се зове Таиво, а другорођени Кехинде.Како би се звали близанци у Србији?</a:t>
            </a: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>
                <a:solidFill>
                  <a:schemeClr val="bg1"/>
                </a:solidFill>
              </a:rPr>
              <a:t>а) Мара и Сава,  б) Сима и Тања,  в) Саша </a:t>
            </a:r>
            <a:r>
              <a:rPr lang="sr-Cyrl-CS" smtClean="0">
                <a:solidFill>
                  <a:schemeClr val="bg1"/>
                </a:solidFill>
              </a:rPr>
              <a:t>и Вања</a:t>
            </a:r>
            <a:endParaRPr lang="en-US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1571618"/>
            <a:ext cx="8246070" cy="3286148"/>
          </a:xfrm>
        </p:spPr>
        <p:txBody>
          <a:bodyPr>
            <a:normAutofit/>
          </a:bodyPr>
          <a:lstStyle/>
          <a:p>
            <a:r>
              <a:rPr lang="ru-RU" b="1" dirty="0" smtClean="0"/>
              <a:t>На летовању се нашло шест ученика из различитих места. Двоје је било из Крагујевца, двоје из Ниша, а двојица су стигла из Суботице. </a:t>
            </a:r>
            <a:r>
              <a:rPr lang="en-US" b="1" dirty="0" err="1" smtClean="0"/>
              <a:t>Колико</a:t>
            </a:r>
            <a:r>
              <a:rPr lang="en-US" b="1" dirty="0" smtClean="0"/>
              <a:t> </a:t>
            </a:r>
            <a:r>
              <a:rPr lang="en-US" b="1" dirty="0" err="1" smtClean="0"/>
              <a:t>је</a:t>
            </a:r>
            <a:r>
              <a:rPr lang="en-US" b="1" dirty="0" smtClean="0"/>
              <a:t> </a:t>
            </a:r>
            <a:r>
              <a:rPr lang="en-US" b="1" dirty="0" err="1" smtClean="0"/>
              <a:t>било</a:t>
            </a:r>
            <a:r>
              <a:rPr lang="en-US" b="1" dirty="0" smtClean="0"/>
              <a:t> </a:t>
            </a:r>
            <a:r>
              <a:rPr lang="en-US" b="1" dirty="0" err="1" smtClean="0"/>
              <a:t>дечака</a:t>
            </a:r>
            <a:r>
              <a:rPr lang="en-US" b="1" dirty="0" smtClean="0"/>
              <a:t>, а </a:t>
            </a:r>
            <a:r>
              <a:rPr lang="en-US" b="1" dirty="0" err="1" smtClean="0"/>
              <a:t>колико</a:t>
            </a:r>
            <a:r>
              <a:rPr lang="en-US" b="1" dirty="0" smtClean="0"/>
              <a:t> </a:t>
            </a:r>
            <a:r>
              <a:rPr lang="en-US" b="1" dirty="0" err="1" smtClean="0"/>
              <a:t>девојчица</a:t>
            </a:r>
            <a:r>
              <a:rPr lang="en-US" b="1" dirty="0" smtClean="0"/>
              <a:t>?</a:t>
            </a:r>
            <a:endParaRPr lang="en-US" b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72"/>
            <a:ext cx="7858179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071684"/>
            <a:ext cx="8246070" cy="928694"/>
          </a:xfrm>
        </p:spPr>
        <p:txBody>
          <a:bodyPr>
            <a:noAutofit/>
          </a:bodyPr>
          <a:lstStyle/>
          <a:p>
            <a:r>
              <a:rPr lang="sr-Cyrl-CS" b="1" dirty="0" smtClean="0"/>
              <a:t>Дечак је поређао коцкице са словима по неком реду. Која коцкица недостаје?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143254"/>
            <a:ext cx="8246070" cy="1643074"/>
          </a:xfrm>
        </p:spPr>
        <p:txBody>
          <a:bodyPr>
            <a:normAutofit/>
          </a:bodyPr>
          <a:lstStyle/>
          <a:p>
            <a:r>
              <a:rPr lang="sr-Cyrl-CS" sz="3600" b="1" dirty="0" smtClean="0"/>
              <a:t>ПО   У   ?    ЧЕ   ПЕ   СУ   НЕ </a:t>
            </a:r>
          </a:p>
          <a:p>
            <a:pPr algn="l"/>
            <a:r>
              <a:rPr lang="sr-Cyrl-CS" sz="3600" b="1" dirty="0" smtClean="0"/>
              <a:t>а)  НА     б)СР     в)КА     г)СРЕ</a:t>
            </a:r>
            <a:endParaRPr lang="en-US" sz="3600" b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857370"/>
            <a:ext cx="8246070" cy="1571636"/>
          </a:xfrm>
        </p:spPr>
        <p:txBody>
          <a:bodyPr>
            <a:noAutofit/>
          </a:bodyPr>
          <a:lstStyle/>
          <a:p>
            <a:r>
              <a:rPr lang="sr-Cyrl-CS" b="1" dirty="0" smtClean="0"/>
              <a:t>Допуните друго поље тако да прво и друго дају једну реч, </a:t>
            </a:r>
            <a:r>
              <a:rPr lang="sr-Cyrl-CS" b="1" dirty="0" smtClean="0"/>
              <a:t>друго </a:t>
            </a:r>
            <a:r>
              <a:rPr lang="sr-Cyrl-CS" b="1" dirty="0" smtClean="0"/>
              <a:t>и треће другу реч, а сва три поља трећу реч.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640684"/>
            <a:ext cx="8246070" cy="1502815"/>
          </a:xfrm>
        </p:spPr>
        <p:txBody>
          <a:bodyPr>
            <a:normAutofit/>
          </a:bodyPr>
          <a:lstStyle/>
          <a:p>
            <a:r>
              <a:rPr lang="sr-Cyrl-CS" sz="4000" b="1" dirty="0" smtClean="0"/>
              <a:t>ДЕ  ___ БА</a:t>
            </a:r>
          </a:p>
          <a:p>
            <a:r>
              <a:rPr lang="sr-Cyrl-CS" sz="4000" b="1" dirty="0" smtClean="0"/>
              <a:t>ВЛА  ____ ТИ</a:t>
            </a:r>
            <a:endParaRPr lang="en-US" sz="4000" b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2877160"/>
            <a:ext cx="8246070" cy="1409102"/>
          </a:xfrm>
        </p:spPr>
        <p:txBody>
          <a:bodyPr>
            <a:normAutofit/>
          </a:bodyPr>
          <a:lstStyle/>
          <a:p>
            <a:r>
              <a:rPr lang="sr-Cyrl-CS" sz="6000" b="1" dirty="0" smtClean="0"/>
              <a:t>МАПЕ  УМА</a:t>
            </a:r>
            <a:endParaRPr lang="en-US" sz="6000" b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540803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4" y="2877160"/>
            <a:ext cx="8266439" cy="1480540"/>
          </a:xfrm>
        </p:spPr>
        <p:txBody>
          <a:bodyPr>
            <a:noAutofit/>
          </a:bodyPr>
          <a:lstStyle/>
          <a:p>
            <a:r>
              <a:rPr lang="sr-Cyrl-CS" sz="6000" b="1" dirty="0" smtClean="0"/>
              <a:t>РЕБУСИ</a:t>
            </a:r>
            <a:endParaRPr lang="en-US" sz="6000" b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Desktop\voda-680x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5074"/>
            <a:ext cx="9144000" cy="52485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a uma_REKA_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950716578233088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8384"/>
            <a:ext cx="9144000" cy="5211884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eliko-slo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zi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17880"/>
            <a:ext cx="9144000" cy="5361379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500312"/>
            <a:ext cx="8246070" cy="763525"/>
          </a:xfrm>
        </p:spPr>
        <p:txBody>
          <a:bodyPr>
            <a:normAutofit/>
          </a:bodyPr>
          <a:lstStyle/>
          <a:p>
            <a:r>
              <a:rPr lang="sr-Cyrl-CS" sz="4400" b="1" dirty="0" smtClean="0"/>
              <a:t>НАЦРТАЈТЕ МАПУ УМА НА ТЕМУ: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640684"/>
            <a:ext cx="8246070" cy="1002767"/>
          </a:xfrm>
        </p:spPr>
        <p:txBody>
          <a:bodyPr>
            <a:noAutofit/>
          </a:bodyPr>
          <a:lstStyle/>
          <a:p>
            <a:r>
              <a:rPr lang="sr-Cyrl-CS" sz="7200" b="1" dirty="0" smtClean="0">
                <a:solidFill>
                  <a:srgbClr val="FF0000"/>
                </a:solidFill>
              </a:rPr>
              <a:t>СРЕЋА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bu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839861"/>
            <a:ext cx="7844608" cy="4303639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busi-za-decu-3-nasl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760711"/>
            <a:ext cx="7000924" cy="4382789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785800"/>
            <a:ext cx="7072362" cy="3944454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busi-za-decu-15-violi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571500"/>
            <a:ext cx="7358113" cy="4291013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85800"/>
            <a:ext cx="4214842" cy="396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14362"/>
            <a:ext cx="4214841" cy="414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9" y="779154"/>
            <a:ext cx="4218284" cy="40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On-screen Show (16:9)</PresentationFormat>
  <Paragraphs>21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ЈЕЗИЧКЕ  МОЗГАЛИЦЕ</vt:lpstr>
      <vt:lpstr>РЕБУСИ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ЈЕЗИЧКЕ ГЛАВОЛОМКЕ</vt:lpstr>
      <vt:lpstr>Пронађите мушкарце-женског рода!</vt:lpstr>
      <vt:lpstr>Сви близанци у Нигерији, и дечаци и девојчице, добијају иста имена.Прворођени се зове Таиво, а другорођени Кехинде.Како би се звали близанци у Србији? а) Мара и Сава,  б) Сима и Тања,  в) Саша и Вања</vt:lpstr>
      <vt:lpstr>На летовању се нашло шест ученика из различитих места. Двоје је било из Крагујевца, двоје из Ниша, а двојица су стигла из Суботице. Колико је било дечака, а колико девојчица?</vt:lpstr>
      <vt:lpstr>Slide 15</vt:lpstr>
      <vt:lpstr>Дечак је поређао коцкице са словима по неком реду. Која коцкица недостаје?</vt:lpstr>
      <vt:lpstr>Допуните друго поље тако да прво и друго дају једну реч, друго и треће другу реч, а сва три поља трећу реч.</vt:lpstr>
      <vt:lpstr>МАПЕ  УМА</vt:lpstr>
      <vt:lpstr>Slide 19</vt:lpstr>
      <vt:lpstr>Slide 20</vt:lpstr>
      <vt:lpstr>Slide 21</vt:lpstr>
      <vt:lpstr>Slide 22</vt:lpstr>
      <vt:lpstr>Slide 23</vt:lpstr>
      <vt:lpstr>Slide 24</vt:lpstr>
      <vt:lpstr>НАЦРТАЈТЕ МАПУ УМА НА ТЕМУ: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2017-07-12T15:28:20Z</dcterms:created>
  <dcterms:modified xsi:type="dcterms:W3CDTF">2019-10-07T16:23:12Z</dcterms:modified>
</cp:coreProperties>
</file>